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460" autoAdjust="0"/>
    <p:restoredTop sz="94660"/>
  </p:normalViewPr>
  <p:slideViewPr>
    <p:cSldViewPr>
      <p:cViewPr>
        <p:scale>
          <a:sx n="100" d="100"/>
          <a:sy n="100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70"/>
            <a:ext cx="6228184" cy="49163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28184" y="188640"/>
            <a:ext cx="28083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 Выберите «Извещение (день/ночь)» (для двухтарифной системы оплаты);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2. Введите месяц и год оплачиваемого периода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цифрамив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формате </a:t>
            </a:r>
            <a:r>
              <a:rPr lang="ru-RU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0610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3. Введите предыдущее показания счетчика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4. Введите текущие показания счетчика.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5. Введите </a:t>
            </a:r>
            <a:r>
              <a:rPr lang="ru-RU" sz="120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12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од РР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6. Введите </a:t>
            </a:r>
            <a:r>
              <a:rPr lang="ru-RU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омер абонента </a:t>
            </a:r>
          </a:p>
          <a:p>
            <a:r>
              <a:rPr lang="ru-RU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(10 цифр)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7. Введите сумму к оплате</a:t>
            </a:r>
          </a:p>
          <a:p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860032" y="692696"/>
            <a:ext cx="864096" cy="3866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>
            <a:stCxn id="6" idx="6"/>
          </p:cNvCxnSpPr>
          <p:nvPr/>
        </p:nvCxnSpPr>
        <p:spPr>
          <a:xfrm>
            <a:off x="5724128" y="886035"/>
            <a:ext cx="576064" cy="31071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5317388" y="2473402"/>
            <a:ext cx="792088" cy="16793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Соединительная линия уступом 13"/>
          <p:cNvCxnSpPr/>
          <p:nvPr/>
        </p:nvCxnSpPr>
        <p:spPr>
          <a:xfrm flipV="1">
            <a:off x="5317388" y="2132858"/>
            <a:ext cx="982804" cy="340544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39753" y="2743185"/>
            <a:ext cx="6352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latin typeface="Arial" pitchFamily="34" charset="0"/>
                <a:cs typeface="Arial" pitchFamily="34" charset="0"/>
              </a:rPr>
              <a:t>32625</a:t>
            </a:r>
            <a:endParaRPr lang="ru-RU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71800" y="2743185"/>
            <a:ext cx="5943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latin typeface="Arial" pitchFamily="34" charset="0"/>
                <a:cs typeface="Arial" pitchFamily="34" charset="0"/>
              </a:rPr>
              <a:t>148</a:t>
            </a:r>
            <a:endParaRPr lang="ru-RU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39752" y="2674342"/>
            <a:ext cx="1368152" cy="37667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3707904" y="2597452"/>
            <a:ext cx="2592288" cy="29146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90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61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Кузьмин</cp:lastModifiedBy>
  <cp:revision>12</cp:revision>
  <dcterms:modified xsi:type="dcterms:W3CDTF">2011-04-25T13:25:12Z</dcterms:modified>
</cp:coreProperties>
</file>